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0" r:id="rId35"/>
    <p:sldId id="289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7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A1B28-F9F0-D44D-B465-BA6A5263FC31}" type="datetimeFigureOut">
              <a:rPr lang="en-US" smtClean="0"/>
              <a:t>9/17/18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634BA-3B69-194F-8B64-7DA1D4AD7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11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A1B28-F9F0-D44D-B465-BA6A5263FC31}" type="datetimeFigureOut">
              <a:rPr lang="en-US" smtClean="0"/>
              <a:t>9/17/18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634BA-3B69-194F-8B64-7DA1D4AD7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233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A1B28-F9F0-D44D-B465-BA6A5263FC31}" type="datetimeFigureOut">
              <a:rPr lang="en-US" smtClean="0"/>
              <a:t>9/17/18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634BA-3B69-194F-8B64-7DA1D4AD7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155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A1B28-F9F0-D44D-B465-BA6A5263FC31}" type="datetimeFigureOut">
              <a:rPr lang="en-US" smtClean="0"/>
              <a:t>9/17/18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634BA-3B69-194F-8B64-7DA1D4AD7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471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A1B28-F9F0-D44D-B465-BA6A5263FC31}" type="datetimeFigureOut">
              <a:rPr lang="en-US" smtClean="0"/>
              <a:t>9/17/18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634BA-3B69-194F-8B64-7DA1D4AD7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408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A1B28-F9F0-D44D-B465-BA6A5263FC31}" type="datetimeFigureOut">
              <a:rPr lang="en-US" smtClean="0"/>
              <a:t>9/17/18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634BA-3B69-194F-8B64-7DA1D4AD7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833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A1B28-F9F0-D44D-B465-BA6A5263FC31}" type="datetimeFigureOut">
              <a:rPr lang="en-US" smtClean="0"/>
              <a:t>9/17/18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634BA-3B69-194F-8B64-7DA1D4AD7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65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A1B28-F9F0-D44D-B465-BA6A5263FC31}" type="datetimeFigureOut">
              <a:rPr lang="en-US" smtClean="0"/>
              <a:t>9/17/18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634BA-3B69-194F-8B64-7DA1D4AD7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389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A1B28-F9F0-D44D-B465-BA6A5263FC31}" type="datetimeFigureOut">
              <a:rPr lang="en-US" smtClean="0"/>
              <a:t>9/17/18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634BA-3B69-194F-8B64-7DA1D4AD7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40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A1B28-F9F0-D44D-B465-BA6A5263FC31}" type="datetimeFigureOut">
              <a:rPr lang="en-US" smtClean="0"/>
              <a:t>9/17/18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634BA-3B69-194F-8B64-7DA1D4AD7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6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A1B28-F9F0-D44D-B465-BA6A5263FC31}" type="datetimeFigureOut">
              <a:rPr lang="en-US" smtClean="0"/>
              <a:t>9/17/18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634BA-3B69-194F-8B64-7DA1D4AD7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642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A1B28-F9F0-D44D-B465-BA6A5263FC31}" type="datetimeFigureOut">
              <a:rPr lang="en-US" smtClean="0"/>
              <a:t>9/17/18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634BA-3B69-194F-8B64-7DA1D4AD7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82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22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202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47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67" b="-25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30086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slope?</a:t>
            </a:r>
            <a:endParaRPr lang="en-US" dirty="0"/>
          </a:p>
        </p:txBody>
      </p:sp>
      <p:pic>
        <p:nvPicPr>
          <p:cNvPr id="4" name="Content Placeholder 3" descr="Screen Shot 2018-09-13 at 9.32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372" r="-413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6158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Slope?</a:t>
            </a:r>
            <a:endParaRPr lang="en-US" dirty="0"/>
          </a:p>
        </p:txBody>
      </p:sp>
      <p:pic>
        <p:nvPicPr>
          <p:cNvPr id="4" name="Content Placeholder 3" descr="Screen Shot 2018-09-13 at 9.32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391" r="-413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26702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Slope?</a:t>
            </a:r>
            <a:endParaRPr lang="en-US" dirty="0"/>
          </a:p>
        </p:txBody>
      </p:sp>
      <p:pic>
        <p:nvPicPr>
          <p:cNvPr id="4" name="Content Placeholder 3" descr="Screen Shot 2018-09-13 at 9.32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618" r="-376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1029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Slope?</a:t>
            </a:r>
            <a:endParaRPr lang="en-US" dirty="0"/>
          </a:p>
        </p:txBody>
      </p:sp>
      <p:pic>
        <p:nvPicPr>
          <p:cNvPr id="4" name="Content Placeholder 3" descr="Screen Shot 2018-09-13 at 9.32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58349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Slope?</a:t>
            </a:r>
            <a:endParaRPr lang="en-US" dirty="0"/>
          </a:p>
        </p:txBody>
      </p:sp>
      <p:pic>
        <p:nvPicPr>
          <p:cNvPr id="4" name="Content Placeholder 3" descr="Screen Shot 2018-09-13 at 9.35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851" b="-78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26632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Slope?</a:t>
            </a:r>
            <a:endParaRPr lang="en-US" dirty="0"/>
          </a:p>
        </p:txBody>
      </p:sp>
      <p:pic>
        <p:nvPicPr>
          <p:cNvPr id="4" name="Content Placeholder 3" descr="Screen Shot 2018-09-13 at 9.35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86" r="-42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62987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what is this all for?</a:t>
            </a:r>
            <a:endParaRPr lang="en-US" dirty="0"/>
          </a:p>
        </p:txBody>
      </p:sp>
      <p:pic>
        <p:nvPicPr>
          <p:cNvPr id="4" name="Content Placeholder 3" descr="Screen Shot 2018-09-17 at 10.05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871" r="-98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16314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8262"/>
            <a:ext cx="8229600" cy="1143000"/>
          </a:xfrm>
        </p:spPr>
        <p:txBody>
          <a:bodyPr/>
          <a:lstStyle/>
          <a:p>
            <a:r>
              <a:rPr lang="en-US" dirty="0" smtClean="0"/>
              <a:t>Slope and the Linear Equation: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57556" y="1081832"/>
            <a:ext cx="6388680" cy="5794692"/>
          </a:xfrm>
        </p:spPr>
      </p:pic>
    </p:spTree>
    <p:extLst>
      <p:ext uri="{BB962C8B-B14F-4D97-AF65-F5344CB8AC3E}">
        <p14:creationId xmlns:p14="http://schemas.microsoft.com/office/powerpoint/2010/main" val="2747209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these as a class</a:t>
            </a:r>
            <a:endParaRPr lang="en-US" dirty="0"/>
          </a:p>
        </p:txBody>
      </p:sp>
      <p:pic>
        <p:nvPicPr>
          <p:cNvPr id="4" name="Content Placeholder 3" descr="Screen Shot 2018-09-17 at 10.06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067" b="-280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87380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8-09-13 at 8.40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83" b="-55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70465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7 at 10.06.3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494" b="-324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029225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7 at 10.06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6311" b="-963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10325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this on your own:</a:t>
            </a:r>
            <a:endParaRPr lang="en-US" dirty="0"/>
          </a:p>
        </p:txBody>
      </p:sp>
      <p:pic>
        <p:nvPicPr>
          <p:cNvPr id="4" name="Content Placeholder 3" descr="Screen Shot 2018-09-17 at 10.06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563" b="-465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68905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7 at 10.07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66" b="-24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767828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7 at 10.11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5418" b="-3654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757737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7 at 10.11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728" r="-14728"/>
          <a:stretch>
            <a:fillRect/>
          </a:stretch>
        </p:blipFill>
        <p:spPr>
          <a:xfrm>
            <a:off x="-344192" y="707086"/>
            <a:ext cx="9853559" cy="5419078"/>
          </a:xfrm>
        </p:spPr>
      </p:pic>
    </p:spTree>
    <p:extLst>
      <p:ext uri="{BB962C8B-B14F-4D97-AF65-F5344CB8AC3E}">
        <p14:creationId xmlns:p14="http://schemas.microsoft.com/office/powerpoint/2010/main" val="19007346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this on your own:</a:t>
            </a:r>
            <a:endParaRPr lang="en-US" dirty="0"/>
          </a:p>
        </p:txBody>
      </p:sp>
      <p:pic>
        <p:nvPicPr>
          <p:cNvPr id="4" name="Content Placeholder 3" descr="Screen Shot 2018-09-17 at 10.13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936" b="-469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496022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Hint:</a:t>
            </a:r>
            <a:endParaRPr lang="en-US" dirty="0"/>
          </a:p>
        </p:txBody>
      </p:sp>
      <p:pic>
        <p:nvPicPr>
          <p:cNvPr id="4" name="Content Placeholder 3" descr="Screen Shot 2018-09-13 at 8.40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83" b="-55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177536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creen Shot 2018-09-17 at 10.17.2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278" b="-142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811518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8-09-17 at 10.14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801" b="-448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9257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40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608" r="-386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11487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pt. A</a:t>
            </a:r>
            <a:endParaRPr lang="en-US" dirty="0"/>
          </a:p>
        </p:txBody>
      </p:sp>
      <p:pic>
        <p:nvPicPr>
          <p:cNvPr id="4" name="Content Placeholder 3" descr="Screen Shot 2018-09-17 at 10.14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1" b="-5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465753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pt. B</a:t>
            </a:r>
            <a:endParaRPr lang="en-US" dirty="0"/>
          </a:p>
        </p:txBody>
      </p:sp>
      <p:pic>
        <p:nvPicPr>
          <p:cNvPr id="4" name="Content Placeholder 3" descr="Screen Shot 2018-09-17 at 10.16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1302" b="-713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592844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7 at 10.18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9958" b="-5599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851195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7 at 10.18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8587" b="-585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979892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Point-Slope Form</a:t>
            </a:r>
            <a:endParaRPr lang="en-US" dirty="0"/>
          </a:p>
        </p:txBody>
      </p:sp>
      <p:pic>
        <p:nvPicPr>
          <p:cNvPr id="4" name="Content Placeholder 3" descr="Screen Shot 2018-09-17 at 10.21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126" r="-321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19861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7 at 10.19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849" b="-168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090076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7 at 10.19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8637" b="-586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449205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8-09-17 at 10.22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5036" b="-2950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97641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7 at 10.22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1" r="-10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149354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graph it!</a:t>
            </a:r>
            <a:endParaRPr lang="en-US" dirty="0"/>
          </a:p>
        </p:txBody>
      </p:sp>
      <p:pic>
        <p:nvPicPr>
          <p:cNvPr id="6" name="Content Placeholder 5" descr="Screen Shot 2018-09-17 at 10.24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41" b="-19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2770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40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069" r="-390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852113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8-09-17 at 10.25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6227" b="-2862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726457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7 at 10.25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91" r="-16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190863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ProTip</a:t>
            </a:r>
            <a:endParaRPr lang="en-US" dirty="0"/>
          </a:p>
        </p:txBody>
      </p:sp>
      <p:pic>
        <p:nvPicPr>
          <p:cNvPr id="4" name="Content Placeholder 3" descr="Screen Shot 2018-09-17 at 10.26.3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223" b="-362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05994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41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8916" b="-1289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23321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41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73" b="-21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2847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ProTip</a:t>
            </a:r>
            <a:endParaRPr lang="en-US" dirty="0"/>
          </a:p>
        </p:txBody>
      </p:sp>
      <p:pic>
        <p:nvPicPr>
          <p:cNvPr id="4" name="Content Placeholder 3" descr="Screen Shot 2018-09-13 at 8.41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8732" b="-687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77556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Slope Intercept form</a:t>
            </a:r>
            <a:endParaRPr lang="en-US" dirty="0"/>
          </a:p>
        </p:txBody>
      </p:sp>
      <p:pic>
        <p:nvPicPr>
          <p:cNvPr id="4" name="Content Placeholder 3" descr="Screen Shot 2018-09-13 at 8.45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0723" b="-5107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25540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3 at 8.47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472" b="-384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6402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94</Words>
  <Application>Microsoft Macintosh PowerPoint</Application>
  <PresentationFormat>On-screen Show (4:3)</PresentationFormat>
  <Paragraphs>23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Day 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ProTip</vt:lpstr>
      <vt:lpstr>Slope Intercept form</vt:lpstr>
      <vt:lpstr>PowerPoint Presentation</vt:lpstr>
      <vt:lpstr>PowerPoint Presentation</vt:lpstr>
      <vt:lpstr>What’s the slope?</vt:lpstr>
      <vt:lpstr>What’s the Slope?</vt:lpstr>
      <vt:lpstr>What’s the Slope?</vt:lpstr>
      <vt:lpstr>What’s the Slope?</vt:lpstr>
      <vt:lpstr>What’s the Slope?</vt:lpstr>
      <vt:lpstr>What’s the Slope?</vt:lpstr>
      <vt:lpstr>But what is this all for?</vt:lpstr>
      <vt:lpstr>Slope and the Linear Equation:</vt:lpstr>
      <vt:lpstr>Solve these as a class</vt:lpstr>
      <vt:lpstr>PowerPoint Presentation</vt:lpstr>
      <vt:lpstr>PowerPoint Presentation</vt:lpstr>
      <vt:lpstr>Solve this on your own:</vt:lpstr>
      <vt:lpstr>PowerPoint Presentation</vt:lpstr>
      <vt:lpstr>PowerPoint Presentation</vt:lpstr>
      <vt:lpstr>PowerPoint Presentation</vt:lpstr>
      <vt:lpstr>Do this on your own:</vt:lpstr>
      <vt:lpstr>Hint:</vt:lpstr>
      <vt:lpstr>PowerPoint Presentation</vt:lpstr>
      <vt:lpstr>Solve as a Class:</vt:lpstr>
      <vt:lpstr>Solution pt. A</vt:lpstr>
      <vt:lpstr>Solution pt. B</vt:lpstr>
      <vt:lpstr>PowerPoint Presentation</vt:lpstr>
      <vt:lpstr>PowerPoint Presentation</vt:lpstr>
      <vt:lpstr>Point-Slope Form</vt:lpstr>
      <vt:lpstr>PowerPoint Presentation</vt:lpstr>
      <vt:lpstr>PowerPoint Presentation</vt:lpstr>
      <vt:lpstr>Solve as a class:</vt:lpstr>
      <vt:lpstr>PowerPoint Presentation</vt:lpstr>
      <vt:lpstr>Let’s graph it!</vt:lpstr>
      <vt:lpstr>Solve as a class:</vt:lpstr>
      <vt:lpstr>PowerPoint Presentation</vt:lpstr>
      <vt:lpstr>ProTip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22</dc:title>
  <dc:creator>Mathew Tucker</dc:creator>
  <cp:lastModifiedBy>Mathew Tucker</cp:lastModifiedBy>
  <cp:revision>3</cp:revision>
  <dcterms:created xsi:type="dcterms:W3CDTF">2018-09-18T02:59:58Z</dcterms:created>
  <dcterms:modified xsi:type="dcterms:W3CDTF">2018-09-18T03:27:58Z</dcterms:modified>
</cp:coreProperties>
</file>